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4" r:id="rId10"/>
    <p:sldId id="291" r:id="rId11"/>
    <p:sldId id="292" r:id="rId12"/>
    <p:sldId id="293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4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026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38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4891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34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19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9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2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4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4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3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4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1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4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75C03-7273-41B7-823B-D615C4D1A36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6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1729E-F720-4165-BC73-EBB3B3FCF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r>
              <a:rPr lang="en-US" dirty="0"/>
              <a:t>JOURNEY PPT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A4CB1-CE8B-4ED0-9796-959633740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971" y="999460"/>
            <a:ext cx="3123620" cy="4479852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Foundation Training </a:t>
            </a:r>
          </a:p>
          <a:p>
            <a:pPr algn="l"/>
            <a:r>
              <a:rPr lang="en-US" dirty="0"/>
              <a:t> 04 Sept – 08 Sept </a:t>
            </a:r>
          </a:p>
          <a:p>
            <a:pPr algn="l"/>
            <a:r>
              <a:rPr lang="en-US" dirty="0"/>
              <a:t>- Musaddiq Shariff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976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055D-14B7-50BC-A6A1-575F0B02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98D04-63B0-405C-FED1-8D324C1F0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72531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055D-14B7-50BC-A6A1-575F0B02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98D04-63B0-405C-FED1-8D324C1F0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955239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2997-CEB0-8591-E606-86C68D30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4 – ADF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7AFD5-3DEF-1494-3D34-1542DE4DB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Mapping Dataflow Transformation ,source transformation, sink transformation, surrogate key transformation</a:t>
            </a:r>
          </a:p>
          <a:p>
            <a:r>
              <a:rPr lang="en-US" dirty="0"/>
              <a:t>Conditional split transformation, Derived column transformation</a:t>
            </a:r>
          </a:p>
          <a:p>
            <a:r>
              <a:rPr lang="en-US" kern="0" dirty="0">
                <a:latin typeface="ShellMedium"/>
              </a:rPr>
              <a:t>API- based Integration : Understanding</a:t>
            </a:r>
          </a:p>
          <a:p>
            <a:r>
              <a:rPr lang="en-US" kern="0" dirty="0">
                <a:latin typeface="ShellMedium"/>
              </a:rPr>
              <a:t>Exploring the API – based Integration </a:t>
            </a:r>
          </a:p>
          <a:p>
            <a:r>
              <a:rPr lang="en-US" kern="0" dirty="0">
                <a:latin typeface="ShellMedium"/>
              </a:rPr>
              <a:t>Introduction to CDC</a:t>
            </a:r>
          </a:p>
          <a:p>
            <a:r>
              <a:rPr lang="en-US" kern="0" dirty="0">
                <a:latin typeface="ShellMedium"/>
              </a:rPr>
              <a:t>Understanding CDC in context of database and system</a:t>
            </a:r>
          </a:p>
          <a:p>
            <a:r>
              <a:rPr lang="en-US" kern="0" dirty="0">
                <a:latin typeface="ShellMedium"/>
              </a:rPr>
              <a:t>Use cases for CDC and its benefits in integration scenarios.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49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F9BE-7B8E-CFEC-D23B-C448B176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E1B3-33EF-A720-212A-4816BDC7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2715238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F9BE-7B8E-CFEC-D23B-C448B176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E1B3-33EF-A720-212A-4816BDC7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757897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F9BE-7B8E-CFEC-D23B-C448B176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E1B3-33EF-A720-212A-4816BDC7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4265285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F9BE-7B8E-CFEC-D23B-C448B176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E1B3-33EF-A720-212A-4816BDC7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2899478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F9BE-7B8E-CFEC-D23B-C448B176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E1B3-33EF-A720-212A-4816BDC7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3162929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F9BE-7B8E-CFEC-D23B-C448B176B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E1B3-33EF-A720-212A-4816BDC7E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327309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9F51-00DD-3B3E-639D-37E66AB63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5 – Azure SQL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77389-BFCA-3496-7002-153A073C4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0" dirty="0">
                <a:latin typeface="ShellMedium"/>
              </a:rPr>
              <a:t>Hands-on on </a:t>
            </a:r>
            <a:r>
              <a:rPr lang="en-US" kern="0" dirty="0" err="1">
                <a:latin typeface="ShellMedium"/>
              </a:rPr>
              <a:t>sql</a:t>
            </a:r>
            <a:r>
              <a:rPr lang="en-US" kern="0" dirty="0">
                <a:latin typeface="ShellMedium"/>
              </a:rPr>
              <a:t> database creation</a:t>
            </a:r>
          </a:p>
          <a:p>
            <a:r>
              <a:rPr lang="en-US" kern="0" dirty="0">
                <a:latin typeface="ShellMedium"/>
              </a:rPr>
              <a:t>loading the tables into the storage account </a:t>
            </a:r>
          </a:p>
          <a:p>
            <a:r>
              <a:rPr lang="en-US" kern="0" dirty="0">
                <a:latin typeface="ShellMedium"/>
              </a:rPr>
              <a:t>Creation of pipeline for </a:t>
            </a:r>
            <a:r>
              <a:rPr lang="en-US" kern="0" dirty="0" err="1">
                <a:latin typeface="ShellMedium"/>
              </a:rPr>
              <a:t>sql</a:t>
            </a:r>
            <a:r>
              <a:rPr lang="en-US" kern="0" dirty="0">
                <a:latin typeface="ShellMedium"/>
              </a:rPr>
              <a:t> database </a:t>
            </a:r>
          </a:p>
          <a:p>
            <a:r>
              <a:rPr lang="en-US" dirty="0"/>
              <a:t>Fetching, updating rows of a table and getting affected in </a:t>
            </a:r>
            <a:r>
              <a:rPr lang="en-US" dirty="0" err="1"/>
              <a:t>adf</a:t>
            </a:r>
            <a:r>
              <a:rPr lang="en-US" dirty="0"/>
              <a:t> and </a:t>
            </a:r>
            <a:r>
              <a:rPr lang="en-US" dirty="0" err="1"/>
              <a:t>datastorage</a:t>
            </a:r>
            <a:endParaRPr lang="en-US" kern="0" dirty="0">
              <a:latin typeface="ShellMedium"/>
            </a:endParaRPr>
          </a:p>
          <a:p>
            <a:r>
              <a:rPr lang="en-US" kern="0" dirty="0">
                <a:latin typeface="ShellMedium"/>
              </a:rPr>
              <a:t>Creating the dataflow and </a:t>
            </a:r>
            <a:r>
              <a:rPr lang="en-US" kern="0" dirty="0" err="1">
                <a:latin typeface="ShellMedium"/>
              </a:rPr>
              <a:t>cdc</a:t>
            </a:r>
            <a:r>
              <a:rPr lang="en-US" kern="0" dirty="0">
                <a:latin typeface="ShellMedium"/>
              </a:rPr>
              <a:t> for the instances</a:t>
            </a:r>
          </a:p>
          <a:p>
            <a:r>
              <a:rPr lang="en-US" kern="0" dirty="0">
                <a:latin typeface="ShellMedium"/>
              </a:rPr>
              <a:t>Debugging and triggering the dataflow and </a:t>
            </a:r>
            <a:r>
              <a:rPr lang="en-US" kern="0" dirty="0" err="1">
                <a:latin typeface="ShellMedium"/>
              </a:rPr>
              <a:t>cdc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67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202A5-C169-010A-A4D8-39593D63B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 : Day 1 – Azure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2B1AB-1D17-57D2-A08A-C8DE53658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Understanding Azure storage types</a:t>
            </a:r>
          </a:p>
          <a:p>
            <a:r>
              <a:rPr lang="en-US" dirty="0"/>
              <a:t>Understanding Azure Redundancy options</a:t>
            </a:r>
          </a:p>
          <a:p>
            <a:r>
              <a:rPr lang="en-US" dirty="0"/>
              <a:t>Azure Blob storage</a:t>
            </a:r>
          </a:p>
          <a:p>
            <a:r>
              <a:rPr lang="en-US" dirty="0"/>
              <a:t>Creating Azure Data lake Gen 2</a:t>
            </a:r>
          </a:p>
          <a:p>
            <a:r>
              <a:rPr lang="en-US" kern="0" dirty="0">
                <a:latin typeface="ShellMedium"/>
              </a:rPr>
              <a:t>Compare Data Lake Storage Gen2 and Azure Blob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91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04AB-A167-D64D-F11A-E51DC022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13" name="Content Placeholder 12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718B42C-D611-347B-8213-44E628578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007279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04AB-A167-D64D-F11A-E51DC022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718B42C-D611-347B-8213-44E628578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735106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04AB-A167-D64D-F11A-E51DC022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718B42C-D611-347B-8213-44E628578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967334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04AB-A167-D64D-F11A-E51DC022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718B42C-D611-347B-8213-44E628578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3322402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04AB-A167-D64D-F11A-E51DC022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718B42C-D611-347B-8213-44E628578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52199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66888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90B1F-4069-0C1E-594E-AA2946F8C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Storage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AD99EB-3BFC-B829-88D1-41CC56DDB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01" y="2160588"/>
            <a:ext cx="7091267" cy="3881437"/>
          </a:xfrm>
        </p:spPr>
      </p:pic>
    </p:spTree>
    <p:extLst>
      <p:ext uri="{BB962C8B-B14F-4D97-AF65-F5344CB8AC3E}">
        <p14:creationId xmlns:p14="http://schemas.microsoft.com/office/powerpoint/2010/main" val="19346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4E257-0855-D147-D9A3-4E8C56F1D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Blob Storage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4ED7D6-B280-B8F9-8B18-EAC95FF38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43387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AF6CA-5015-BB45-5609-22255432D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 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F6C025A-53DF-0861-00B2-5D61D030C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134" y="2135421"/>
            <a:ext cx="6730540" cy="3881437"/>
          </a:xfrm>
        </p:spPr>
      </p:pic>
    </p:spTree>
    <p:extLst>
      <p:ext uri="{BB962C8B-B14F-4D97-AF65-F5344CB8AC3E}">
        <p14:creationId xmlns:p14="http://schemas.microsoft.com/office/powerpoint/2010/main" val="3771161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C3E1-4059-2BD0-DBB7-069FF9625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2 - Azure Storage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A9D6-A981-8C6E-5A08-70FD7F4B3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0" dirty="0">
                <a:latin typeface="ShellMedium"/>
              </a:rPr>
              <a:t>Access and authentication</a:t>
            </a:r>
          </a:p>
          <a:p>
            <a:r>
              <a:rPr lang="en-US" kern="0" dirty="0">
                <a:latin typeface="ShellMedium"/>
              </a:rPr>
              <a:t>Secure Access to Azure Storage </a:t>
            </a:r>
          </a:p>
          <a:p>
            <a:r>
              <a:rPr lang="en-US" kern="0" dirty="0">
                <a:latin typeface="ShellMedium"/>
              </a:rPr>
              <a:t>upload data into data lake gen2</a:t>
            </a:r>
          </a:p>
          <a:p>
            <a:r>
              <a:rPr lang="en-US" kern="0" dirty="0">
                <a:latin typeface="ShellMedium"/>
              </a:rPr>
              <a:t>Azure Data Factory introduction</a:t>
            </a:r>
          </a:p>
          <a:p>
            <a:r>
              <a:rPr lang="en-US" kern="0" dirty="0">
                <a:latin typeface="ShellMedium"/>
              </a:rPr>
              <a:t>ELT vs ETL</a:t>
            </a:r>
          </a:p>
          <a:p>
            <a:r>
              <a:rPr lang="en-US" kern="0" dirty="0">
                <a:latin typeface="ShellMedium"/>
              </a:rPr>
              <a:t>Dataset , Integration run time</a:t>
            </a:r>
          </a:p>
          <a:p>
            <a:r>
              <a:rPr lang="en-US" kern="0" dirty="0">
                <a:latin typeface="ShellMedium"/>
              </a:rPr>
              <a:t>parameters, system variables</a:t>
            </a:r>
          </a:p>
        </p:txBody>
      </p:sp>
    </p:spTree>
    <p:extLst>
      <p:ext uri="{BB962C8B-B14F-4D97-AF65-F5344CB8AC3E}">
        <p14:creationId xmlns:p14="http://schemas.microsoft.com/office/powerpoint/2010/main" val="292215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2962-7381-01E2-2EA3-63318FAA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Data Lake Storage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A23D02-24AA-7440-D4A8-3E935B216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86235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055D-14B7-50BC-A6A1-575F0B025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ADF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E98D04-63B0-405C-FED1-8D324C1F0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18106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CDA10-D093-ACA1-FAE9-3E039587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 – ADF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B27D2-2187-F3EF-9872-F11C41EF3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ADF components</a:t>
            </a:r>
          </a:p>
          <a:p>
            <a:r>
              <a:rPr lang="en-US" dirty="0"/>
              <a:t>Copy Data Flow activity in ADF </a:t>
            </a:r>
          </a:p>
          <a:p>
            <a:r>
              <a:rPr lang="en-US" dirty="0"/>
              <a:t>Linked services, Input &amp; Output Data Set in ADF</a:t>
            </a:r>
          </a:p>
          <a:p>
            <a:r>
              <a:rPr lang="en-US" dirty="0"/>
              <a:t>Control Flow Activity</a:t>
            </a:r>
          </a:p>
          <a:p>
            <a:r>
              <a:rPr lang="en-US" dirty="0"/>
              <a:t>Get Metadata Activity</a:t>
            </a:r>
          </a:p>
          <a:p>
            <a:r>
              <a:rPr lang="en-US" dirty="0"/>
              <a:t>Filter and If Activity</a:t>
            </a:r>
          </a:p>
          <a:p>
            <a:r>
              <a:rPr lang="en-US" kern="0" dirty="0">
                <a:latin typeface="ShellMedium"/>
              </a:rPr>
              <a:t>Wait and foreach loop activity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127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465</TotalTime>
  <Words>258</Words>
  <Application>Microsoft Office PowerPoint</Application>
  <PresentationFormat>Widescreen</PresentationFormat>
  <Paragraphs>59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ShellMedium</vt:lpstr>
      <vt:lpstr>Trebuchet MS</vt:lpstr>
      <vt:lpstr>Wingdings 3</vt:lpstr>
      <vt:lpstr>Facet</vt:lpstr>
      <vt:lpstr>JOURNEY PPT</vt:lpstr>
      <vt:lpstr>Week 3 : Day 1 – Azure Storage</vt:lpstr>
      <vt:lpstr>Blob Storage</vt:lpstr>
      <vt:lpstr>Blob Storage</vt:lpstr>
      <vt:lpstr>SAS </vt:lpstr>
      <vt:lpstr>Day 2 - Azure Storage cont..</vt:lpstr>
      <vt:lpstr>Azure Data Lake Storage</vt:lpstr>
      <vt:lpstr>ADF</vt:lpstr>
      <vt:lpstr>Day 3 – ADF cont..</vt:lpstr>
      <vt:lpstr>ADF</vt:lpstr>
      <vt:lpstr>ADF</vt:lpstr>
      <vt:lpstr>Day 4 – ADF cont..</vt:lpstr>
      <vt:lpstr>ADF</vt:lpstr>
      <vt:lpstr>ADF</vt:lpstr>
      <vt:lpstr>ADF</vt:lpstr>
      <vt:lpstr>ADF</vt:lpstr>
      <vt:lpstr>ADF</vt:lpstr>
      <vt:lpstr>ADF</vt:lpstr>
      <vt:lpstr>Day 5 – Azure SQL Database </vt:lpstr>
      <vt:lpstr>ADF</vt:lpstr>
      <vt:lpstr>ADF</vt:lpstr>
      <vt:lpstr>ADF</vt:lpstr>
      <vt:lpstr>ADF</vt:lpstr>
      <vt:lpstr>ADF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</dc:title>
  <dc:creator>Shariff, Musaddiq SBOBNG-PTIY/FBB</dc:creator>
  <cp:lastModifiedBy>Shariff, Musaddiq SBOBNG-PTIY/FBB</cp:lastModifiedBy>
  <cp:revision>21</cp:revision>
  <dcterms:created xsi:type="dcterms:W3CDTF">2023-08-24T15:27:56Z</dcterms:created>
  <dcterms:modified xsi:type="dcterms:W3CDTF">2023-09-15T11:11:35Z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cb1e24-a0e2-4a4c-9340-733297c9cd7c_Enabled">
    <vt:lpwstr>true</vt:lpwstr>
  </property>
  <property fmtid="{D5CDD505-2E9C-101B-9397-08002B2CF9AE}" pid="3" name="MSIP_Label_d0cb1e24-a0e2-4a4c-9340-733297c9cd7c_SetDate">
    <vt:lpwstr>2023-08-25T09:33:43Z</vt:lpwstr>
  </property>
  <property fmtid="{D5CDD505-2E9C-101B-9397-08002B2CF9AE}" pid="4" name="MSIP_Label_d0cb1e24-a0e2-4a4c-9340-733297c9cd7c_Method">
    <vt:lpwstr>Privileged</vt:lpwstr>
  </property>
  <property fmtid="{D5CDD505-2E9C-101B-9397-08002B2CF9AE}" pid="5" name="MSIP_Label_d0cb1e24-a0e2-4a4c-9340-733297c9cd7c_Name">
    <vt:lpwstr>Internal</vt:lpwstr>
  </property>
  <property fmtid="{D5CDD505-2E9C-101B-9397-08002B2CF9AE}" pid="6" name="MSIP_Label_d0cb1e24-a0e2-4a4c-9340-733297c9cd7c_SiteId">
    <vt:lpwstr>db1e96a8-a3da-442a-930b-235cac24cd5c</vt:lpwstr>
  </property>
  <property fmtid="{D5CDD505-2E9C-101B-9397-08002B2CF9AE}" pid="7" name="MSIP_Label_d0cb1e24-a0e2-4a4c-9340-733297c9cd7c_ActionId">
    <vt:lpwstr>748f873d-844d-4858-8e4e-5caf84ec0320</vt:lpwstr>
  </property>
  <property fmtid="{D5CDD505-2E9C-101B-9397-08002B2CF9AE}" pid="8" name="MSIP_Label_d0cb1e24-a0e2-4a4c-9340-733297c9cd7c_ContentBits">
    <vt:lpwstr>0</vt:lpwstr>
  </property>
</Properties>
</file>